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257" r:id="rId5"/>
    <p:sldId id="259" r:id="rId6"/>
    <p:sldId id="266" r:id="rId7"/>
    <p:sldId id="268" r:id="rId8"/>
    <p:sldId id="26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FEBD1F-32A6-4189-83B8-06ABAEC783C8}" v="1" dt="2024-04-11T16:00:51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19" autoAdjust="0"/>
    <p:restoredTop sz="81533" autoAdjust="0"/>
  </p:normalViewPr>
  <p:slideViewPr>
    <p:cSldViewPr snapToGrid="0">
      <p:cViewPr varScale="1">
        <p:scale>
          <a:sx n="63" d="100"/>
          <a:sy n="63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old, Riley (UDX)" userId="4f1dafbc-7bd3-45ab-876a-0905f62d69d0" providerId="ADAL" clId="{68FEBD1F-32A6-4189-83B8-06ABAEC783C8}"/>
    <pc:docChg chg="undo custSel addSld modSld sldOrd">
      <pc:chgData name="Arnold, Riley (UDX)" userId="4f1dafbc-7bd3-45ab-876a-0905f62d69d0" providerId="ADAL" clId="{68FEBD1F-32A6-4189-83B8-06ABAEC783C8}" dt="2024-04-15T18:15:21.971" v="811" actId="20577"/>
      <pc:docMkLst>
        <pc:docMk/>
      </pc:docMkLst>
      <pc:sldChg chg="delSp modSp mod">
        <pc:chgData name="Arnold, Riley (UDX)" userId="4f1dafbc-7bd3-45ab-876a-0905f62d69d0" providerId="ADAL" clId="{68FEBD1F-32A6-4189-83B8-06ABAEC783C8}" dt="2024-04-15T16:52:21.448" v="234" actId="1036"/>
        <pc:sldMkLst>
          <pc:docMk/>
          <pc:sldMk cId="1087383279" sldId="259"/>
        </pc:sldMkLst>
        <pc:spChg chg="mod">
          <ac:chgData name="Arnold, Riley (UDX)" userId="4f1dafbc-7bd3-45ab-876a-0905f62d69d0" providerId="ADAL" clId="{68FEBD1F-32A6-4189-83B8-06ABAEC783C8}" dt="2024-04-15T16:51:58.882" v="215" actId="1076"/>
          <ac:spMkLst>
            <pc:docMk/>
            <pc:sldMk cId="1087383279" sldId="259"/>
            <ac:spMk id="2" creationId="{A05B18C1-D709-47C7-B4BA-0128A580FF0E}"/>
          </ac:spMkLst>
        </pc:spChg>
        <pc:spChg chg="mod">
          <ac:chgData name="Arnold, Riley (UDX)" userId="4f1dafbc-7bd3-45ab-876a-0905f62d69d0" providerId="ADAL" clId="{68FEBD1F-32A6-4189-83B8-06ABAEC783C8}" dt="2024-04-15T16:52:21.448" v="234" actId="1036"/>
          <ac:spMkLst>
            <pc:docMk/>
            <pc:sldMk cId="1087383279" sldId="259"/>
            <ac:spMk id="3" creationId="{344DB6AC-FE2E-43AD-AF23-613A3AEB7D69}"/>
          </ac:spMkLst>
        </pc:spChg>
        <pc:picChg chg="mod">
          <ac:chgData name="Arnold, Riley (UDX)" userId="4f1dafbc-7bd3-45ab-876a-0905f62d69d0" providerId="ADAL" clId="{68FEBD1F-32A6-4189-83B8-06ABAEC783C8}" dt="2024-04-15T16:52:02.637" v="216" actId="1076"/>
          <ac:picMkLst>
            <pc:docMk/>
            <pc:sldMk cId="1087383279" sldId="259"/>
            <ac:picMk id="7" creationId="{816D82A6-AC45-DA5F-F1EF-1D7CE0CD0B4F}"/>
          </ac:picMkLst>
        </pc:picChg>
        <pc:picChg chg="mod">
          <ac:chgData name="Arnold, Riley (UDX)" userId="4f1dafbc-7bd3-45ab-876a-0905f62d69d0" providerId="ADAL" clId="{68FEBD1F-32A6-4189-83B8-06ABAEC783C8}" dt="2024-04-15T16:52:05.110" v="217" actId="1076"/>
          <ac:picMkLst>
            <pc:docMk/>
            <pc:sldMk cId="1087383279" sldId="259"/>
            <ac:picMk id="9" creationId="{6C13A6AB-3840-1DF6-45A8-58F19191A18F}"/>
          </ac:picMkLst>
        </pc:picChg>
        <pc:picChg chg="del mod">
          <ac:chgData name="Arnold, Riley (UDX)" userId="4f1dafbc-7bd3-45ab-876a-0905f62d69d0" providerId="ADAL" clId="{68FEBD1F-32A6-4189-83B8-06ABAEC783C8}" dt="2024-04-15T16:51:49.846" v="213" actId="478"/>
          <ac:picMkLst>
            <pc:docMk/>
            <pc:sldMk cId="1087383279" sldId="259"/>
            <ac:picMk id="11" creationId="{E8E9F15A-F991-AF84-1A2D-978EB325CA7A}"/>
          </ac:picMkLst>
        </pc:picChg>
      </pc:sldChg>
      <pc:sldChg chg="modNotesTx">
        <pc:chgData name="Arnold, Riley (UDX)" userId="4f1dafbc-7bd3-45ab-876a-0905f62d69d0" providerId="ADAL" clId="{68FEBD1F-32A6-4189-83B8-06ABAEC783C8}" dt="2024-04-15T18:15:21.971" v="811" actId="20577"/>
        <pc:sldMkLst>
          <pc:docMk/>
          <pc:sldMk cId="1811926483" sldId="266"/>
        </pc:sldMkLst>
      </pc:sldChg>
      <pc:sldChg chg="modSp mod modNotesTx">
        <pc:chgData name="Arnold, Riley (UDX)" userId="4f1dafbc-7bd3-45ab-876a-0905f62d69d0" providerId="ADAL" clId="{68FEBD1F-32A6-4189-83B8-06ABAEC783C8}" dt="2024-04-15T18:12:02.955" v="802" actId="20577"/>
        <pc:sldMkLst>
          <pc:docMk/>
          <pc:sldMk cId="2286306797" sldId="267"/>
        </pc:sldMkLst>
        <pc:spChg chg="mod">
          <ac:chgData name="Arnold, Riley (UDX)" userId="4f1dafbc-7bd3-45ab-876a-0905f62d69d0" providerId="ADAL" clId="{68FEBD1F-32A6-4189-83B8-06ABAEC783C8}" dt="2024-04-11T17:55:18.719" v="210" actId="1076"/>
          <ac:spMkLst>
            <pc:docMk/>
            <pc:sldMk cId="2286306797" sldId="267"/>
            <ac:spMk id="2" creationId="{77AAE44D-8076-46F3-8259-970B4DF5B06E}"/>
          </ac:spMkLst>
        </pc:spChg>
      </pc:sldChg>
      <pc:sldChg chg="addSp delSp modSp new mod ord">
        <pc:chgData name="Arnold, Riley (UDX)" userId="4f1dafbc-7bd3-45ab-876a-0905f62d69d0" providerId="ADAL" clId="{68FEBD1F-32A6-4189-83B8-06ABAEC783C8}" dt="2024-04-11T17:50:52.595" v="164" actId="1440"/>
        <pc:sldMkLst>
          <pc:docMk/>
          <pc:sldMk cId="3270049277" sldId="268"/>
        </pc:sldMkLst>
        <pc:spChg chg="del">
          <ac:chgData name="Arnold, Riley (UDX)" userId="4f1dafbc-7bd3-45ab-876a-0905f62d69d0" providerId="ADAL" clId="{68FEBD1F-32A6-4189-83B8-06ABAEC783C8}" dt="2024-04-11T16:00:51.905" v="5" actId="931"/>
          <ac:spMkLst>
            <pc:docMk/>
            <pc:sldMk cId="3270049277" sldId="268"/>
            <ac:spMk id="2" creationId="{48FFECF0-5368-E3D7-95DE-2287A183054E}"/>
          </ac:spMkLst>
        </pc:spChg>
        <pc:spChg chg="mod">
          <ac:chgData name="Arnold, Riley (UDX)" userId="4f1dafbc-7bd3-45ab-876a-0905f62d69d0" providerId="ADAL" clId="{68FEBD1F-32A6-4189-83B8-06ABAEC783C8}" dt="2024-04-11T16:01:45.474" v="34" actId="1076"/>
          <ac:spMkLst>
            <pc:docMk/>
            <pc:sldMk cId="3270049277" sldId="268"/>
            <ac:spMk id="3" creationId="{8DA92D2A-EB41-399C-73E7-57218256A42F}"/>
          </ac:spMkLst>
        </pc:spChg>
        <pc:picChg chg="add mod modCrop">
          <ac:chgData name="Arnold, Riley (UDX)" userId="4f1dafbc-7bd3-45ab-876a-0905f62d69d0" providerId="ADAL" clId="{68FEBD1F-32A6-4189-83B8-06ABAEC783C8}" dt="2024-04-11T17:50:52.595" v="164" actId="1440"/>
          <ac:picMkLst>
            <pc:docMk/>
            <pc:sldMk cId="3270049277" sldId="268"/>
            <ac:picMk id="5" creationId="{3F3D2036-2A50-DE56-4C74-C03DC775A7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D6F81-D91B-4D01-A42E-7E52ADA0B50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D58E5-5B91-4D35-940D-3B6F83E75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5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Hotel Offer Jobs </a:t>
            </a:r>
          </a:p>
          <a:p>
            <a:endParaRPr lang="en-US" dirty="0"/>
          </a:p>
          <a:p>
            <a:r>
              <a:rPr lang="en-US"/>
              <a:t>VB </a:t>
            </a:r>
            <a:r>
              <a:rPr lang="en-US" dirty="0"/>
              <a:t>Walking Path jobs </a:t>
            </a:r>
          </a:p>
          <a:p>
            <a:r>
              <a:rPr lang="en-US" dirty="0"/>
              <a:t>- 1 Hotel Offer Page Module </a:t>
            </a:r>
          </a:p>
          <a:p>
            <a:r>
              <a:rPr lang="en-US" dirty="0"/>
              <a:t>- 1 Component on the Deals and Specials Article list </a:t>
            </a:r>
          </a:p>
          <a:p>
            <a:endParaRPr lang="en-US" dirty="0"/>
          </a:p>
          <a:p>
            <a:r>
              <a:rPr lang="en-US" dirty="0"/>
              <a:t>668 </a:t>
            </a:r>
            <a:r>
              <a:rPr lang="en-US" dirty="0" err="1"/>
              <a:t>Portifino</a:t>
            </a:r>
            <a:r>
              <a:rPr lang="en-US" dirty="0"/>
              <a:t> Bay jobs</a:t>
            </a:r>
          </a:p>
          <a:p>
            <a:r>
              <a:rPr lang="en-US" dirty="0"/>
              <a:t>- 1 Hotel Offer Page Module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- 1 Component on the Deals and Specials Article list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 Shadowed Sergio and Erin on some jobs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&amp; helped preflight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Worked on SOPs for Yoshi’s Island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58E5-5B91-4D35-940D-3B6F83E750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6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bar high with Universal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58E5-5B91-4D35-940D-3B6F83E750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6A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4C1AFEE-2C4B-49BD-B21F-A9BB35DF9D93}"/>
              </a:ext>
            </a:extLst>
          </p:cNvPr>
          <p:cNvSpPr/>
          <p:nvPr userDrawn="1"/>
        </p:nvSpPr>
        <p:spPr>
          <a:xfrm>
            <a:off x="1949378" y="-452925"/>
            <a:ext cx="8293238" cy="7926222"/>
          </a:xfrm>
          <a:prstGeom prst="ellipse">
            <a:avLst/>
          </a:prstGeom>
          <a:solidFill>
            <a:srgbClr val="D7EFF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98A0C-D971-48C9-82C3-28597024D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59" y="592494"/>
            <a:ext cx="5042677" cy="2836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B0CD2-82CA-48DA-8BCF-7FF9FF4A70B5}"/>
              </a:ext>
            </a:extLst>
          </p:cNvPr>
          <p:cNvSpPr txBox="1"/>
          <p:nvPr userDrawn="1"/>
        </p:nvSpPr>
        <p:spPr>
          <a:xfrm>
            <a:off x="3401267" y="3354355"/>
            <a:ext cx="538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LT Pro" panose="020B0504020202020204" pitchFamily="34" charset="0"/>
                <a:ea typeface="Segoe UI Black" panose="020B0A02040204020203" pitchFamily="34" charset="0"/>
              </a:rPr>
              <a:t>Spring 2024</a:t>
            </a:r>
          </a:p>
        </p:txBody>
      </p:sp>
      <p:pic>
        <p:nvPicPr>
          <p:cNvPr id="14" name="Picture 1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4585E639-F810-4B30-8119-1377E40CB5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240284"/>
            <a:ext cx="3625010" cy="47547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E17BC8-E57D-4305-95F3-141816F22332}"/>
              </a:ext>
            </a:extLst>
          </p:cNvPr>
          <p:cNvCxnSpPr>
            <a:cxnSpLocks/>
          </p:cNvCxnSpPr>
          <p:nvPr userDrawn="1"/>
        </p:nvCxnSpPr>
        <p:spPr>
          <a:xfrm>
            <a:off x="3424335" y="6495403"/>
            <a:ext cx="8616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42CAD02A-C021-4755-A776-F29D94C1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78" y="4289416"/>
            <a:ext cx="8623041" cy="1015806"/>
          </a:xfrm>
          <a:ln>
            <a:noFill/>
          </a:ln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C5B461-79BC-49B7-B7AA-3F56ABB59A9D}"/>
              </a:ext>
            </a:extLst>
          </p:cNvPr>
          <p:cNvSpPr/>
          <p:nvPr userDrawn="1"/>
        </p:nvSpPr>
        <p:spPr>
          <a:xfrm>
            <a:off x="-1370800" y="-1813145"/>
            <a:ext cx="4945459" cy="4811277"/>
          </a:xfrm>
          <a:prstGeom prst="ellipse">
            <a:avLst/>
          </a:prstGeom>
          <a:solidFill>
            <a:srgbClr val="D7EFF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4A78F1-BF17-4DD5-9E80-14D9F48842A3}"/>
              </a:ext>
            </a:extLst>
          </p:cNvPr>
          <p:cNvSpPr/>
          <p:nvPr userDrawn="1"/>
        </p:nvSpPr>
        <p:spPr>
          <a:xfrm>
            <a:off x="9504582" y="3285640"/>
            <a:ext cx="4012190" cy="4039164"/>
          </a:xfrm>
          <a:prstGeom prst="ellipse">
            <a:avLst/>
          </a:prstGeom>
          <a:solidFill>
            <a:srgbClr val="D7EFF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2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D9E1-8B49-4292-9289-1C52FD9E8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Next LT Pro" panose="020B0504020202020204" pitchFamily="34" charset="0"/>
                <a:ea typeface="Adobe Gothic Std B" panose="020B0800000000000000" pitchFamily="34" charset="-128"/>
              </a:defRPr>
            </a:lvl1pPr>
            <a:lvl2pPr>
              <a:defRPr>
                <a:solidFill>
                  <a:schemeClr val="tx1"/>
                </a:solidFill>
                <a:latin typeface="Avenir Next LT Pro" panose="020B0504020202020204" pitchFamily="34" charset="0"/>
                <a:ea typeface="Adobe Gothic Std B" panose="020B0800000000000000" pitchFamily="34" charset="-128"/>
              </a:defRPr>
            </a:lvl2pPr>
            <a:lvl3pPr>
              <a:defRPr>
                <a:solidFill>
                  <a:schemeClr val="tx1"/>
                </a:solidFill>
                <a:latin typeface="Avenir Next LT Pro" panose="020B0504020202020204" pitchFamily="34" charset="0"/>
                <a:ea typeface="Adobe Gothic Std B" panose="020B0800000000000000" pitchFamily="34" charset="-128"/>
              </a:defRPr>
            </a:lvl3pPr>
            <a:lvl4pPr>
              <a:defRPr>
                <a:solidFill>
                  <a:schemeClr val="tx1"/>
                </a:solidFill>
                <a:latin typeface="Avenir Next LT Pro" panose="020B0504020202020204" pitchFamily="34" charset="0"/>
                <a:ea typeface="Adobe Gothic Std B" panose="020B0800000000000000" pitchFamily="34" charset="-128"/>
              </a:defRPr>
            </a:lvl4pPr>
            <a:lvl5pPr>
              <a:defRPr>
                <a:solidFill>
                  <a:schemeClr val="tx1"/>
                </a:solidFill>
                <a:latin typeface="Avenir Next LT Pro" panose="020B05040202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E1E6F-946E-4ED2-BBC1-4B6D88F00991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26ACE2"/>
          </a:solidFill>
          <a:ln>
            <a:solidFill>
              <a:srgbClr val="26AC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BE12F22E-4C90-423A-9763-7AEEB11BF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347214"/>
            <a:ext cx="3625010" cy="475470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2FBC2DDF-ABE1-410E-9963-8EB0581F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6ACE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AF3CF-2991-4671-9EDE-20FD322DF05B}"/>
              </a:ext>
            </a:extLst>
          </p:cNvPr>
          <p:cNvSpPr txBox="1"/>
          <p:nvPr userDrawn="1"/>
        </p:nvSpPr>
        <p:spPr>
          <a:xfrm>
            <a:off x="7680960" y="6477227"/>
            <a:ext cx="4397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Bierstadt" panose="020B0004020202020204" pitchFamily="34" charset="0"/>
              </a:rPr>
              <a:t>Universal elements and all related indicia TM &amp; © 2023 Universal Studios.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9175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1E577-6B9E-4020-B690-55B18B754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CB0D3-BB8E-4225-8681-A3DAD5556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1E138-6981-458A-8D47-A0719311C120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26ACE2"/>
          </a:solidFill>
          <a:ln>
            <a:solidFill>
              <a:srgbClr val="26AC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213B42D-194A-4F65-BB16-D1D582249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347214"/>
            <a:ext cx="3625010" cy="47547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A9EFAB7-9FC5-4109-87D4-E5B619C8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6ACE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491EF-CD7C-4864-9A1A-C676A330263C}"/>
              </a:ext>
            </a:extLst>
          </p:cNvPr>
          <p:cNvSpPr txBox="1"/>
          <p:nvPr userDrawn="1"/>
        </p:nvSpPr>
        <p:spPr>
          <a:xfrm>
            <a:off x="7680960" y="6477227"/>
            <a:ext cx="4397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Bierstadt" panose="020B0004020202020204" pitchFamily="34" charset="0"/>
              </a:rPr>
              <a:t>Universal elements and all related indicia TM &amp; © 2023 Universal Studios.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5877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4CFC0-6C5F-48B9-8624-71A1FB142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venir Next LT Pro" panose="020B05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61D82-9C12-49FA-B642-90A7B1939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E7B97-A948-4CF1-92A3-C28305CFD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venir Next LT Pro" panose="020B05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37CFF-6518-40BB-A82A-AF28560A1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B8A914-6A39-4BF0-AC3E-97C83344457C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26ACE2"/>
          </a:solidFill>
          <a:ln>
            <a:solidFill>
              <a:srgbClr val="26AC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DCFF1D7-657C-43FB-9AA6-E666A174E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347214"/>
            <a:ext cx="3625010" cy="475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EB7E9-DC3A-4ACC-B136-42E412F69A60}"/>
              </a:ext>
            </a:extLst>
          </p:cNvPr>
          <p:cNvSpPr txBox="1"/>
          <p:nvPr userDrawn="1"/>
        </p:nvSpPr>
        <p:spPr>
          <a:xfrm>
            <a:off x="7680960" y="6477227"/>
            <a:ext cx="4397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Bierstadt" panose="020B0004020202020204" pitchFamily="34" charset="0"/>
              </a:rPr>
              <a:t>Universal elements and all related indicia TM &amp; © 2023 Universal Studios. All rights reserved.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3FE2C5-488B-46AA-8D5F-A52066CD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6ACE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2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A70F84-E42F-4AD0-87EC-DCD19A82BAFC}"/>
              </a:ext>
            </a:extLst>
          </p:cNvPr>
          <p:cNvSpPr/>
          <p:nvPr userDrawn="1"/>
        </p:nvSpPr>
        <p:spPr>
          <a:xfrm>
            <a:off x="0" y="0"/>
            <a:ext cx="12192000" cy="546100"/>
          </a:xfrm>
          <a:prstGeom prst="rect">
            <a:avLst/>
          </a:prstGeom>
          <a:solidFill>
            <a:srgbClr val="26ACE2"/>
          </a:solidFill>
          <a:ln>
            <a:solidFill>
              <a:srgbClr val="26AC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9A13D26-13FF-4DE6-8A92-63721CE23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5" y="6243787"/>
            <a:ext cx="3422438" cy="448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9BE8F-0F0B-4466-B8BA-7C22E0DE7141}"/>
              </a:ext>
            </a:extLst>
          </p:cNvPr>
          <p:cNvCxnSpPr>
            <a:cxnSpLocks/>
          </p:cNvCxnSpPr>
          <p:nvPr userDrawn="1"/>
        </p:nvCxnSpPr>
        <p:spPr>
          <a:xfrm>
            <a:off x="3275045" y="6495403"/>
            <a:ext cx="876577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56553D-963C-4D07-AB17-F87F0319705D}"/>
              </a:ext>
            </a:extLst>
          </p:cNvPr>
          <p:cNvSpPr txBox="1"/>
          <p:nvPr userDrawn="1"/>
        </p:nvSpPr>
        <p:spPr>
          <a:xfrm>
            <a:off x="7680961" y="6500310"/>
            <a:ext cx="4397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Bierstadt" panose="020B0004020202020204" pitchFamily="34" charset="0"/>
              </a:rPr>
              <a:t>Universal elements and all related indicia TM &amp; © 2023 Universal Studios. All rights reserved.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185C8-CE6E-47D9-9BFB-E52671A5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608"/>
            <a:ext cx="10515600" cy="1325563"/>
          </a:xfrm>
        </p:spPr>
        <p:txBody>
          <a:bodyPr/>
          <a:lstStyle>
            <a:lvl1pPr>
              <a:defRPr>
                <a:solidFill>
                  <a:srgbClr val="26ACE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6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C83D889-0695-4096-A42E-784094FD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240284"/>
            <a:ext cx="3625010" cy="4754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9E7611-3048-4DB6-854D-3EA53E114DD3}"/>
              </a:ext>
            </a:extLst>
          </p:cNvPr>
          <p:cNvCxnSpPr>
            <a:cxnSpLocks/>
          </p:cNvCxnSpPr>
          <p:nvPr userDrawn="1"/>
        </p:nvCxnSpPr>
        <p:spPr>
          <a:xfrm>
            <a:off x="3424335" y="6495403"/>
            <a:ext cx="8616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2A68F9C-18CE-4799-89AF-A2716DEB78FE}"/>
              </a:ext>
            </a:extLst>
          </p:cNvPr>
          <p:cNvSpPr/>
          <p:nvPr userDrawn="1"/>
        </p:nvSpPr>
        <p:spPr>
          <a:xfrm>
            <a:off x="9229156" y="2998132"/>
            <a:ext cx="4012190" cy="4039164"/>
          </a:xfrm>
          <a:prstGeom prst="ellipse">
            <a:avLst/>
          </a:prstGeom>
          <a:solidFill>
            <a:srgbClr val="D7EFF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E719DE-D5C9-4E01-BF35-734122E3246F}"/>
              </a:ext>
            </a:extLst>
          </p:cNvPr>
          <p:cNvSpPr/>
          <p:nvPr userDrawn="1"/>
        </p:nvSpPr>
        <p:spPr>
          <a:xfrm>
            <a:off x="7514393" y="-447248"/>
            <a:ext cx="4526422" cy="4438133"/>
          </a:xfrm>
          <a:prstGeom prst="ellipse">
            <a:avLst/>
          </a:prstGeom>
          <a:solidFill>
            <a:srgbClr val="D7EFF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0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260F-F361-4C54-934C-16B67F54D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6ACE2"/>
                </a:solidFill>
                <a:latin typeface="Avenir Next LT Pro" panose="020B0504020202020204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9FF24-5B44-4F75-892A-A49912E4D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8D2CD-0EA6-44C3-AED9-B87DB5131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AC48F0-4867-4A64-8D7E-56C4DB2DC3EA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26ACE2"/>
          </a:solidFill>
          <a:ln>
            <a:solidFill>
              <a:srgbClr val="26AC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2A137224-DB21-46AC-843F-E1DEEC77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347214"/>
            <a:ext cx="3625010" cy="475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08CEFC-170D-4F3B-8AFF-C87C04499253}"/>
              </a:ext>
            </a:extLst>
          </p:cNvPr>
          <p:cNvSpPr txBox="1"/>
          <p:nvPr userDrawn="1"/>
        </p:nvSpPr>
        <p:spPr>
          <a:xfrm>
            <a:off x="7680960" y="6477227"/>
            <a:ext cx="4397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Bierstadt" panose="020B0004020202020204" pitchFamily="34" charset="0"/>
              </a:rPr>
              <a:t>Universal elements and all related indicia TM &amp; © 2023 Universal Studios.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148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E647-E558-45DD-9211-9671844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4950CE-82C9-4F85-B079-EF7729F6B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7D60C-9747-4C41-A3D3-2BFB934F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658D7DF6-59C7-4C13-AB5E-D015DE109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240284"/>
            <a:ext cx="3625010" cy="47547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4C0FD0-17D8-4703-9197-A9560EFB4834}"/>
              </a:ext>
            </a:extLst>
          </p:cNvPr>
          <p:cNvCxnSpPr>
            <a:cxnSpLocks/>
          </p:cNvCxnSpPr>
          <p:nvPr userDrawn="1"/>
        </p:nvCxnSpPr>
        <p:spPr>
          <a:xfrm>
            <a:off x="3424335" y="6495403"/>
            <a:ext cx="8616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1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8FFCB-0B05-41C0-85C3-48A46BD2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9D946-BCE5-4D52-A804-ED9121C33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72B3C3BE-C445-4317-82BC-D6438C6C7D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" y="6240284"/>
            <a:ext cx="3625010" cy="475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C9CFBF-E3BD-4E43-A520-E7A3821B96EB}"/>
              </a:ext>
            </a:extLst>
          </p:cNvPr>
          <p:cNvSpPr txBox="1"/>
          <p:nvPr userDrawn="1"/>
        </p:nvSpPr>
        <p:spPr>
          <a:xfrm>
            <a:off x="7680961" y="6500310"/>
            <a:ext cx="4397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Bierstadt" panose="020B0004020202020204" pitchFamily="34" charset="0"/>
              </a:rPr>
              <a:t>Universal elements and all related indicia TM &amp; © 2023 Universal Studios. All rights reserved.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22DA9B-107B-4F8E-A28C-4440427597B2}"/>
              </a:ext>
            </a:extLst>
          </p:cNvPr>
          <p:cNvCxnSpPr>
            <a:cxnSpLocks/>
          </p:cNvCxnSpPr>
          <p:nvPr userDrawn="1"/>
        </p:nvCxnSpPr>
        <p:spPr>
          <a:xfrm>
            <a:off x="3424335" y="6495403"/>
            <a:ext cx="8616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5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venir Next LT Pro" panose="020B0504020202020204" pitchFamily="34" charset="0"/>
          <a:ea typeface="Segoe UI Black" panose="020B0A02040204020203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4CFF7-11C7-4D75-BEFD-CE4407171E9C}"/>
              </a:ext>
            </a:extLst>
          </p:cNvPr>
          <p:cNvSpPr txBox="1"/>
          <p:nvPr/>
        </p:nvSpPr>
        <p:spPr>
          <a:xfrm>
            <a:off x="3394745" y="4236440"/>
            <a:ext cx="540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Riley Arnold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7FB05-AAF7-4766-A8EB-8A442DC378F7}"/>
              </a:ext>
            </a:extLst>
          </p:cNvPr>
          <p:cNvSpPr txBox="1"/>
          <p:nvPr/>
        </p:nvSpPr>
        <p:spPr>
          <a:xfrm>
            <a:off x="999494" y="4944326"/>
            <a:ext cx="1019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venir Next LT Pro" panose="020B0504020202020204" pitchFamily="34" charset="0"/>
              </a:rPr>
              <a:t>Final Presentation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12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5B18C1-D709-47C7-B4BA-0128A580F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85" y="1593380"/>
            <a:ext cx="9945821" cy="4038438"/>
          </a:xfrm>
        </p:spPr>
        <p:txBody>
          <a:bodyPr>
            <a:normAutofit/>
          </a:bodyPr>
          <a:lstStyle/>
          <a:p>
            <a:r>
              <a:rPr lang="en-US" dirty="0"/>
              <a:t>Scrum ideology and Agile environments </a:t>
            </a:r>
          </a:p>
          <a:p>
            <a:r>
              <a:rPr lang="en-US" dirty="0"/>
              <a:t>Managing Project Execution using Workfront</a:t>
            </a:r>
          </a:p>
          <a:p>
            <a:r>
              <a:rPr lang="en-US" dirty="0"/>
              <a:t>Adjusting project timelines according to priorities</a:t>
            </a:r>
          </a:p>
          <a:p>
            <a:r>
              <a:rPr lang="en-US" dirty="0"/>
              <a:t>Routing jobs to Stakeholders, Legal, and IP for approval/feedback</a:t>
            </a:r>
          </a:p>
          <a:p>
            <a:r>
              <a:rPr lang="en-US" dirty="0"/>
              <a:t>Reviewing/providing feedback on comps</a:t>
            </a:r>
          </a:p>
          <a:p>
            <a:r>
              <a:rPr lang="en-US" dirty="0"/>
              <a:t>Participating in agile ceremonies such as Standup &amp; Retro</a:t>
            </a:r>
            <a:endParaRPr lang="en-US" sz="4000" dirty="0"/>
          </a:p>
          <a:p>
            <a:r>
              <a:rPr lang="en-US" dirty="0"/>
              <a:t>Communicating with Partners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DB6AC-FE2E-43AD-AF23-613A3AEB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570"/>
            <a:ext cx="10515600" cy="1325563"/>
          </a:xfrm>
        </p:spPr>
        <p:txBody>
          <a:bodyPr/>
          <a:lstStyle/>
          <a:p>
            <a:r>
              <a:rPr lang="en-US" dirty="0"/>
              <a:t>What I learned</a:t>
            </a:r>
          </a:p>
        </p:txBody>
      </p:sp>
      <p:pic>
        <p:nvPicPr>
          <p:cNvPr id="7" name="Graphic 6" descr="Alarm clock with solid fill">
            <a:extLst>
              <a:ext uri="{FF2B5EF4-FFF2-40B4-BE49-F238E27FC236}">
                <a16:creationId xmlns:a16="http://schemas.microsoft.com/office/drawing/2014/main" id="{816D82A6-AC45-DA5F-F1EF-1D7CE0CD0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5285" y="1925889"/>
            <a:ext cx="621553" cy="621553"/>
          </a:xfrm>
          <a:prstGeom prst="rect">
            <a:avLst/>
          </a:prstGeom>
        </p:spPr>
      </p:pic>
      <p:pic>
        <p:nvPicPr>
          <p:cNvPr id="9" name="Graphic 8" descr="Board Of Directors with solid fill">
            <a:extLst>
              <a:ext uri="{FF2B5EF4-FFF2-40B4-BE49-F238E27FC236}">
                <a16:creationId xmlns:a16="http://schemas.microsoft.com/office/drawing/2014/main" id="{6C13A6AB-3840-1DF6-45A8-58F19191A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0259" y="4506482"/>
            <a:ext cx="496774" cy="5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3C5E3593-D387-1456-2791-24219787D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" y="315913"/>
            <a:ext cx="7257940" cy="503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E4F907-1CF0-D9D4-1663-C0B27E2B6977}"/>
              </a:ext>
            </a:extLst>
          </p:cNvPr>
          <p:cNvSpPr/>
          <p:nvPr/>
        </p:nvSpPr>
        <p:spPr>
          <a:xfrm>
            <a:off x="3167954" y="1645919"/>
            <a:ext cx="1463041" cy="3569111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screenshot of a hotel&#10;&#10;Description automatically generated">
            <a:extLst>
              <a:ext uri="{FF2B5EF4-FFF2-40B4-BE49-F238E27FC236}">
                <a16:creationId xmlns:a16="http://schemas.microsoft.com/office/drawing/2014/main" id="{3DC8BCAE-9B4A-8BE8-6CAE-DD6FE1D71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3429000"/>
            <a:ext cx="5322761" cy="2508548"/>
          </a:xfrm>
          <a:prstGeom prst="rect">
            <a:avLst/>
          </a:prstGeom>
          <a:ln w="28575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F962C88-FB1E-F192-0590-5CD8D4B6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315" y="670320"/>
            <a:ext cx="1592579" cy="23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2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F3D2036-2A50-DE56-4C74-C03DC775A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b="3210"/>
          <a:stretch/>
        </p:blipFill>
        <p:spPr>
          <a:xfrm>
            <a:off x="334588" y="1032387"/>
            <a:ext cx="11522823" cy="5114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A92D2A-EB41-399C-73E7-57218256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01" y="99655"/>
            <a:ext cx="7945939" cy="915035"/>
          </a:xfrm>
        </p:spPr>
        <p:txBody>
          <a:bodyPr/>
          <a:lstStyle/>
          <a:p>
            <a:r>
              <a:rPr lang="en-US" dirty="0"/>
              <a:t>DDM Onboarding Planner</a:t>
            </a:r>
          </a:p>
        </p:txBody>
      </p:sp>
    </p:spTree>
    <p:extLst>
      <p:ext uri="{BB962C8B-B14F-4D97-AF65-F5344CB8AC3E}">
        <p14:creationId xmlns:p14="http://schemas.microsoft.com/office/powerpoint/2010/main" val="3270049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AAE44D-8076-46F3-8259-970B4DF5B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873" y="1663788"/>
            <a:ext cx="6535083" cy="51179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Learned how to manage digital projects in an agile environment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Made long-lasting connections and friendships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Learned what it takes to implement a campaign component from start to finish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Attended awesome team events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Learned more about my career goals and interests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890E351-98BA-FD9D-79FB-8430515D9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/>
          <a:stretch/>
        </p:blipFill>
        <p:spPr bwMode="auto">
          <a:xfrm rot="5400000">
            <a:off x="7080570" y="3018755"/>
            <a:ext cx="2846379" cy="2408040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4C31DD-1936-4CB6-8AA3-45BC7021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6" y="20924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Internship Impact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25CEA8E6-9996-638C-3381-85B384157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78" r="-139" b="21367"/>
          <a:stretch/>
        </p:blipFill>
        <p:spPr bwMode="auto">
          <a:xfrm>
            <a:off x="6791980" y="209248"/>
            <a:ext cx="3775586" cy="2218793"/>
          </a:xfrm>
          <a:prstGeom prst="rect">
            <a:avLst/>
          </a:prstGeom>
          <a:ln w="127000" cap="rnd">
            <a:solidFill>
              <a:srgbClr val="FF006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FA0B1AF2-2393-759B-05D3-86148DCB1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b="12087"/>
          <a:stretch/>
        </p:blipFill>
        <p:spPr bwMode="auto">
          <a:xfrm>
            <a:off x="10205563" y="2043155"/>
            <a:ext cx="1783166" cy="2077480"/>
          </a:xfrm>
          <a:prstGeom prst="rect">
            <a:avLst/>
          </a:prstGeom>
          <a:ln w="127000" cap="rnd">
            <a:solidFill>
              <a:srgbClr val="FF8415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586977EF-DB34-5D6A-925F-AAA08D802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2489" b="4374"/>
          <a:stretch/>
        </p:blipFill>
        <p:spPr bwMode="auto">
          <a:xfrm rot="5400000">
            <a:off x="9205853" y="4126691"/>
            <a:ext cx="2154043" cy="1851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630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A0FE55-061B-4101-B5AC-BC1DC3F6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769" y="2231431"/>
            <a:ext cx="5720162" cy="2395138"/>
          </a:xfrm>
        </p:spPr>
        <p:txBody>
          <a:bodyPr>
            <a:normAutofit/>
          </a:bodyPr>
          <a:lstStyle/>
          <a:p>
            <a:r>
              <a:rPr lang="en-US" sz="8000" dirty="0"/>
              <a:t>Thank You!</a:t>
            </a:r>
          </a:p>
        </p:txBody>
      </p:sp>
      <p:pic>
        <p:nvPicPr>
          <p:cNvPr id="4" name="Picture 8" descr="Brick Block | Nintendo | Fandom">
            <a:extLst>
              <a:ext uri="{FF2B5EF4-FFF2-40B4-BE49-F238E27FC236}">
                <a16:creationId xmlns:a16="http://schemas.microsoft.com/office/drawing/2014/main" id="{C81BC332-716D-95CA-03B3-EB0C30D7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16864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Brick Block | Nintendo | Fandom">
            <a:extLst>
              <a:ext uri="{FF2B5EF4-FFF2-40B4-BE49-F238E27FC236}">
                <a16:creationId xmlns:a16="http://schemas.microsoft.com/office/drawing/2014/main" id="{9D72F15F-AB7F-8AC3-512E-C1553F36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26662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uper Mario Clouds. When searching for artist-made game… | by Hannah Barone  | Medium">
            <a:extLst>
              <a:ext uri="{FF2B5EF4-FFF2-40B4-BE49-F238E27FC236}">
                <a16:creationId xmlns:a16="http://schemas.microsoft.com/office/drawing/2014/main" id="{AE3E5301-A6BF-C5AD-1483-731AC6C0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9" y="43619"/>
            <a:ext cx="11843845" cy="22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rick Block | Nintendo | Fandom">
            <a:extLst>
              <a:ext uri="{FF2B5EF4-FFF2-40B4-BE49-F238E27FC236}">
                <a16:creationId xmlns:a16="http://schemas.microsoft.com/office/drawing/2014/main" id="{3FCEE43B-80EC-6AB9-EC67-90B410C4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04765" y="5643190"/>
            <a:ext cx="713986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rick Block | Nintendo | Fandom">
            <a:extLst>
              <a:ext uri="{FF2B5EF4-FFF2-40B4-BE49-F238E27FC236}">
                <a16:creationId xmlns:a16="http://schemas.microsoft.com/office/drawing/2014/main" id="{A91B9EF9-AB37-A968-0BFD-998B302D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04580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rick Block | Nintendo | Fandom">
            <a:extLst>
              <a:ext uri="{FF2B5EF4-FFF2-40B4-BE49-F238E27FC236}">
                <a16:creationId xmlns:a16="http://schemas.microsoft.com/office/drawing/2014/main" id="{0D791FF1-60FE-8EBC-2A83-9A2B7BE8A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84841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rick Block | Nintendo | Fandom">
            <a:extLst>
              <a:ext uri="{FF2B5EF4-FFF2-40B4-BE49-F238E27FC236}">
                <a16:creationId xmlns:a16="http://schemas.microsoft.com/office/drawing/2014/main" id="{CF7A2CFA-FBCD-4CBE-0304-78976B3C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4656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Brick Block | Nintendo | Fandom">
            <a:extLst>
              <a:ext uri="{FF2B5EF4-FFF2-40B4-BE49-F238E27FC236}">
                <a16:creationId xmlns:a16="http://schemas.microsoft.com/office/drawing/2014/main" id="{A17745A2-92B8-1177-1AF0-02D95238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762" y="5634392"/>
            <a:ext cx="730272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rick Block | Nintendo | Fandom">
            <a:extLst>
              <a:ext uri="{FF2B5EF4-FFF2-40B4-BE49-F238E27FC236}">
                <a16:creationId xmlns:a16="http://schemas.microsoft.com/office/drawing/2014/main" id="{2D510201-6326-787F-38FB-D495E8F7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93408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rick Block | Nintendo | Fandom">
            <a:extLst>
              <a:ext uri="{FF2B5EF4-FFF2-40B4-BE49-F238E27FC236}">
                <a16:creationId xmlns:a16="http://schemas.microsoft.com/office/drawing/2014/main" id="{5DB1658D-C4B6-D8E4-2968-6931CD56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88646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un Yoshi Run! by happygav123 on DeviantArt">
            <a:extLst>
              <a:ext uri="{FF2B5EF4-FFF2-40B4-BE49-F238E27FC236}">
                <a16:creationId xmlns:a16="http://schemas.microsoft.com/office/drawing/2014/main" id="{714D6CA2-382A-7C3A-6A73-824C8B8A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392" y="4045773"/>
            <a:ext cx="1178038" cy="16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Brick Block | Nintendo | Fandom">
            <a:extLst>
              <a:ext uri="{FF2B5EF4-FFF2-40B4-BE49-F238E27FC236}">
                <a16:creationId xmlns:a16="http://schemas.microsoft.com/office/drawing/2014/main" id="{B9EE7DBC-4C96-6B92-E38B-329E9C58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61134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Brick Block | Nintendo | Fandom">
            <a:extLst>
              <a:ext uri="{FF2B5EF4-FFF2-40B4-BE49-F238E27FC236}">
                <a16:creationId xmlns:a16="http://schemas.microsoft.com/office/drawing/2014/main" id="{D821C4FB-38EB-69B0-32F0-357C8C4E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64678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Brick Block | Nintendo | Fandom">
            <a:extLst>
              <a:ext uri="{FF2B5EF4-FFF2-40B4-BE49-F238E27FC236}">
                <a16:creationId xmlns:a16="http://schemas.microsoft.com/office/drawing/2014/main" id="{E835F404-A501-C26A-F397-F624A25E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37935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Brick Block | Nintendo | Fandom">
            <a:extLst>
              <a:ext uri="{FF2B5EF4-FFF2-40B4-BE49-F238E27FC236}">
                <a16:creationId xmlns:a16="http://schemas.microsoft.com/office/drawing/2014/main" id="{B56047F7-42C5-38EC-CA0B-2366CDBE8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23014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rick Block | Nintendo | Fandom">
            <a:extLst>
              <a:ext uri="{FF2B5EF4-FFF2-40B4-BE49-F238E27FC236}">
                <a16:creationId xmlns:a16="http://schemas.microsoft.com/office/drawing/2014/main" id="{D01828FA-7EAE-2AE0-9597-08CB94AF2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18252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Brick Block | Nintendo | Fandom">
            <a:extLst>
              <a:ext uri="{FF2B5EF4-FFF2-40B4-BE49-F238E27FC236}">
                <a16:creationId xmlns:a16="http://schemas.microsoft.com/office/drawing/2014/main" id="{AF9ECE58-3666-DCBF-001D-BFB67AC4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646470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Brick Block | Nintendo | Fandom">
            <a:extLst>
              <a:ext uri="{FF2B5EF4-FFF2-40B4-BE49-F238E27FC236}">
                <a16:creationId xmlns:a16="http://schemas.microsoft.com/office/drawing/2014/main" id="{A7E86C30-682D-7A9D-B71A-53E4340B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51091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Brick Block | Nintendo | Fandom">
            <a:extLst>
              <a:ext uri="{FF2B5EF4-FFF2-40B4-BE49-F238E27FC236}">
                <a16:creationId xmlns:a16="http://schemas.microsoft.com/office/drawing/2014/main" id="{3A8E213B-B6A8-D136-BEAE-85EDD530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869926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Brick Block | Nintendo | Fandom">
            <a:extLst>
              <a:ext uri="{FF2B5EF4-FFF2-40B4-BE49-F238E27FC236}">
                <a16:creationId xmlns:a16="http://schemas.microsoft.com/office/drawing/2014/main" id="{AC2BE15A-FF73-3F94-C521-50AAF60B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474547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Brick Block | Nintendo | Fandom">
            <a:extLst>
              <a:ext uri="{FF2B5EF4-FFF2-40B4-BE49-F238E27FC236}">
                <a16:creationId xmlns:a16="http://schemas.microsoft.com/office/drawing/2014/main" id="{F3D56B4F-4366-DBE3-FF0E-4299F83AE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064916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Brick Block | Nintendo | Fandom">
            <a:extLst>
              <a:ext uri="{FF2B5EF4-FFF2-40B4-BE49-F238E27FC236}">
                <a16:creationId xmlns:a16="http://schemas.microsoft.com/office/drawing/2014/main" id="{E7016E82-6839-20E5-E637-4C17B4CA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698003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Brick Block | Nintendo | Fandom">
            <a:extLst>
              <a:ext uri="{FF2B5EF4-FFF2-40B4-BE49-F238E27FC236}">
                <a16:creationId xmlns:a16="http://schemas.microsoft.com/office/drawing/2014/main" id="{C1A2E5B8-68F7-388E-ED94-3F2A9BD2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516421" y="5643190"/>
            <a:ext cx="653561" cy="6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1921 L 1.21784 0.0192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03B537C9-F0BF-4A4E-9B23-F6B247C9ECE9}" vid="{86AF04F5-3990-49C8-9C1E-5C102A308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6a1bc97-9c74-448e-8376-2b145384113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CA254D27542044B45ACF59E57A6CD7" ma:contentTypeVersion="13" ma:contentTypeDescription="Create a new document." ma:contentTypeScope="" ma:versionID="05df36e8798f276e40043f3e08d0aef3">
  <xsd:schema xmlns:xsd="http://www.w3.org/2001/XMLSchema" xmlns:xs="http://www.w3.org/2001/XMLSchema" xmlns:p="http://schemas.microsoft.com/office/2006/metadata/properties" xmlns:ns3="a6a1bc97-9c74-448e-8376-2b1453841136" xmlns:ns4="18e7205b-d881-41e8-aad6-afa31a13f2ad" targetNamespace="http://schemas.microsoft.com/office/2006/metadata/properties" ma:root="true" ma:fieldsID="04f4af0a5e39e1deaf33e79a1d6591ca" ns3:_="" ns4:_="">
    <xsd:import namespace="a6a1bc97-9c74-448e-8376-2b1453841136"/>
    <xsd:import namespace="18e7205b-d881-41e8-aad6-afa31a13f2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1bc97-9c74-448e-8376-2b145384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7205b-d881-41e8-aad6-afa31a13f2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22912D-68FC-405E-92FE-30C92EEC2B8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6a1bc97-9c74-448e-8376-2b1453841136"/>
    <ds:schemaRef ds:uri="http://purl.org/dc/dcmitype/"/>
    <ds:schemaRef ds:uri="http://schemas.microsoft.com/office/infopath/2007/PartnerControls"/>
    <ds:schemaRef ds:uri="18e7205b-d881-41e8-aad6-afa31a13f2a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2FCAC0-05D5-4B04-9BC1-8125A260A8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116D5E-DC84-40A3-89E8-D16A1B7426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a1bc97-9c74-448e-8376-2b1453841136"/>
    <ds:schemaRef ds:uri="18e7205b-d881-41e8-aad6-afa31a13f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170</Words>
  <Application>Microsoft Office PowerPoint</Application>
  <PresentationFormat>Widescreen</PresentationFormat>
  <Paragraphs>35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Bierstadt</vt:lpstr>
      <vt:lpstr>Calibri</vt:lpstr>
      <vt:lpstr>Century Gothic</vt:lpstr>
      <vt:lpstr>1_Office Theme</vt:lpstr>
      <vt:lpstr>PowerPoint Presentation</vt:lpstr>
      <vt:lpstr>What I learned</vt:lpstr>
      <vt:lpstr>PowerPoint Presentation</vt:lpstr>
      <vt:lpstr>DDM Onboarding Planner</vt:lpstr>
      <vt:lpstr>Internship Impact</vt:lpstr>
      <vt:lpstr>Thank You!</vt:lpstr>
    </vt:vector>
  </TitlesOfParts>
  <Company>Universal Destinations And Experiences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Arnold, Riley (UDX)</dc:creator>
  <cp:lastModifiedBy>Arnold, Riley (UDX)</cp:lastModifiedBy>
  <cp:revision>1</cp:revision>
  <dcterms:created xsi:type="dcterms:W3CDTF">2024-04-11T15:04:56Z</dcterms:created>
  <dcterms:modified xsi:type="dcterms:W3CDTF">2024-04-15T18:15:30Z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0x01010013CA254D27542044B45ACF59E57A6CD7</vt:lpwstr>
  </property>
</Properties>
</file>